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A1C3D1-EC3B-4B7C-A1AD-BA4563A86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3509C4F-65F4-306E-C456-AA158F2525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DF2FD9A-710D-2E1F-CB38-2288E11B9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ADB1-04B9-465D-8660-C09E5F335120}" type="datetimeFigureOut">
              <a:rPr lang="nl-BE" smtClean="0"/>
              <a:t>7/06/2024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FCCB76-2B3B-AE38-1053-95ADBF7C4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DF7156-06EF-ED60-23B7-D4626D341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3DEF-B334-4CA1-84FA-A59A26BE13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71612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7CB206-448E-A9A3-999D-2410079DF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BDB885C-F2D8-D11C-FE95-6C2FAE72F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08EFB9E-9F80-E75F-4146-54EFF37C6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ADB1-04B9-465D-8660-C09E5F335120}" type="datetimeFigureOut">
              <a:rPr lang="nl-BE" smtClean="0"/>
              <a:t>7/06/2024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A477D8-CFC1-B92C-04A6-1BD25E48D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B29D184-9C74-4C3D-C4B4-3BA8E9CE0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3DEF-B334-4CA1-84FA-A59A26BE13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61279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E6A9E08-81BF-A83F-38F7-7C4927AB48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EC32F7C-7055-0FBF-D6CD-53D3BA3A7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029F563-2080-4078-3A0C-F8324ED74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ADB1-04B9-465D-8660-C09E5F335120}" type="datetimeFigureOut">
              <a:rPr lang="nl-BE" smtClean="0"/>
              <a:t>7/06/2024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574019A-ADFC-7227-C81C-3EAF05B7B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DC39AEA-97AB-6A94-987A-5CB5CEDAF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3DEF-B334-4CA1-84FA-A59A26BE13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41199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9EC27F-86DD-BE4F-2141-4555502D3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EA1AF9-CE5B-6371-BD64-54C634AAD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DFDBC3A-90F3-CF6C-3B68-B8160633B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ADB1-04B9-465D-8660-C09E5F335120}" type="datetimeFigureOut">
              <a:rPr lang="nl-BE" smtClean="0"/>
              <a:t>7/06/2024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DC2F5E0-A348-7DD5-49D4-AB76FDDD0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D936725-C999-8403-5F87-2FB583976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3DEF-B334-4CA1-84FA-A59A26BE13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29132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11C1D-F7FF-826A-9F28-75CBE0079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577D71E-6488-63F0-D028-A1C6EF85F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2FFC762-5213-A256-4584-87B59B4B2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ADB1-04B9-465D-8660-C09E5F335120}" type="datetimeFigureOut">
              <a:rPr lang="nl-BE" smtClean="0"/>
              <a:t>7/06/2024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82EE5B6-C3BB-8ED3-CB52-F91FA8E1B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880C062-4624-568A-74DB-82DC1B55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3DEF-B334-4CA1-84FA-A59A26BE13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8272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C6547A-26C9-6ADC-B5AF-5A58134D2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3BFFFD-9CDD-FEE2-28CA-FA1924B824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4A68BEF-ABDB-5727-7CFF-7CCE50613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71A791F-B4E1-8228-5825-4475B5B60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ADB1-04B9-465D-8660-C09E5F335120}" type="datetimeFigureOut">
              <a:rPr lang="nl-BE" smtClean="0"/>
              <a:t>7/06/2024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F2212ED-616B-949F-A74E-32616331F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C898A94-0A1F-395A-CBDC-DEAECE7F5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3DEF-B334-4CA1-84FA-A59A26BE13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2884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827823-296E-9EBE-BDE9-871549A6A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A2412D7-772E-2710-E50C-072AD760A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E5521B3-987B-A8C5-7CB9-9F8607615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4E289F2-E85C-3734-B536-5AA5C291D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F5DA980-604B-2BC0-37B1-4C2349DA83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F03EC1C-B1B3-D142-2781-A9234011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ADB1-04B9-465D-8660-C09E5F335120}" type="datetimeFigureOut">
              <a:rPr lang="nl-BE" smtClean="0"/>
              <a:t>7/06/2024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DA5F05F-D68D-8FEF-5634-5A775552A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6175A2D-B391-F47D-41EB-BBC8F3B7A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3DEF-B334-4CA1-84FA-A59A26BE13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5256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0AE1DA-AE99-E1E4-559C-DC0C65644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BCFC14D-9101-DF73-C3E6-C0BFC81AE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ADB1-04B9-465D-8660-C09E5F335120}" type="datetimeFigureOut">
              <a:rPr lang="nl-BE" smtClean="0"/>
              <a:t>7/06/2024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039E4E6-B8FD-AD1F-1F84-E4D6FD56B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85931C1-A210-239C-D528-8CECEC995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3DEF-B334-4CA1-84FA-A59A26BE13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1318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F6ED9CA-383A-CA65-048F-3C4FE3A39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ADB1-04B9-465D-8660-C09E5F335120}" type="datetimeFigureOut">
              <a:rPr lang="nl-BE" smtClean="0"/>
              <a:t>7/06/2024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6CEA0F3-727E-B7FC-601E-FB295BAA2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492FA2F-442B-F9DA-C24A-EDE896689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3DEF-B334-4CA1-84FA-A59A26BE13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51473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6BB077-D54B-686B-59C9-769EBD885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EF5AB7-4CCF-4AD8-07E0-372779D91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854A16-424D-F52C-F8EB-23A6AD3D86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8B1C260-6CA8-7855-D7E4-D3AF6FEEA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ADB1-04B9-465D-8660-C09E5F335120}" type="datetimeFigureOut">
              <a:rPr lang="nl-BE" smtClean="0"/>
              <a:t>7/06/2024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1A8F9A1-E84D-538F-FEBA-380F7B535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1653C56-A7BC-F35B-68DC-6F73D9B26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3DEF-B334-4CA1-84FA-A59A26BE13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0096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029115-E9FA-4305-C2C6-880CC6011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B779034-8E15-C401-7173-7D44B2F821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7F92081-26E5-72F4-507F-E80C91FBD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F9573E5-AEF8-2515-0835-E28699006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ADB1-04B9-465D-8660-C09E5F335120}" type="datetimeFigureOut">
              <a:rPr lang="nl-BE" smtClean="0"/>
              <a:t>7/06/2024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E99B5CF-3E70-1781-93A1-105A4D86C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BB7B770-E88A-7960-D83F-6B72460F1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3DEF-B334-4CA1-84FA-A59A26BE13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0319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7FAC96E-BB68-369B-E0E7-C64BBEAB8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7481190-29D7-2C74-15BF-DE821008D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245A649-60E7-82EB-FBE9-3842960D8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9ADB1-04B9-465D-8660-C09E5F335120}" type="datetimeFigureOut">
              <a:rPr lang="nl-BE" smtClean="0"/>
              <a:t>7/06/2024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E95473D-FDDE-06E5-3039-9475C7D473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7F8ABA7-827A-353B-6D07-4643BD7CA9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D3DEF-B334-4CA1-84FA-A59A26BE13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6502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ekst, lijn, Perceel&#10;&#10;Automatisch gegenereerde beschrijving">
            <a:extLst>
              <a:ext uri="{FF2B5EF4-FFF2-40B4-BE49-F238E27FC236}">
                <a16:creationId xmlns:a16="http://schemas.microsoft.com/office/drawing/2014/main" id="{65B75FF4-4C26-076B-0943-DC9436E214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36" y="4036604"/>
            <a:ext cx="10552009" cy="2183064"/>
          </a:xfrm>
          <a:prstGeom prst="rect">
            <a:avLst/>
          </a:prstGeom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7148A257-4B3B-F081-5323-F332504EC574}"/>
              </a:ext>
            </a:extLst>
          </p:cNvPr>
          <p:cNvSpPr txBox="1"/>
          <p:nvPr/>
        </p:nvSpPr>
        <p:spPr>
          <a:xfrm rot="16200000">
            <a:off x="1181926" y="1500681"/>
            <a:ext cx="20097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00" dirty="0">
                <a:latin typeface="Arial Black" panose="020B0A04020102020204" pitchFamily="34" charset="0"/>
              </a:rPr>
              <a:t>PC1 Gedinne /  312m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63BA78F-635F-58B1-51EC-66B6693270AA}"/>
              </a:ext>
            </a:extLst>
          </p:cNvPr>
          <p:cNvSpPr txBox="1"/>
          <p:nvPr/>
        </p:nvSpPr>
        <p:spPr>
          <a:xfrm rot="16200000">
            <a:off x="10124819" y="2522857"/>
            <a:ext cx="20097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>
                <a:latin typeface="Arial Black" panose="020B0A04020102020204" pitchFamily="34" charset="0"/>
              </a:rPr>
              <a:t>Gedinne / 312m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69336AF8-0306-E582-C5A5-4B663F47F328}"/>
              </a:ext>
            </a:extLst>
          </p:cNvPr>
          <p:cNvSpPr txBox="1"/>
          <p:nvPr/>
        </p:nvSpPr>
        <p:spPr>
          <a:xfrm rot="16200000">
            <a:off x="-569203" y="2103915"/>
            <a:ext cx="28494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 err="1">
                <a:latin typeface="Arial Black" panose="020B0A04020102020204" pitchFamily="34" charset="0"/>
              </a:rPr>
              <a:t>Vresse-sur-semois</a:t>
            </a:r>
            <a:r>
              <a:rPr lang="nl-BE" sz="1200" dirty="0">
                <a:latin typeface="Arial Black" panose="020B0A04020102020204" pitchFamily="34" charset="0"/>
              </a:rPr>
              <a:t> / 184m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8CA21AB6-01AE-0A27-F992-DC4E36429A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796" y="6268983"/>
            <a:ext cx="304800" cy="388620"/>
          </a:xfrm>
          <a:prstGeom prst="rect">
            <a:avLst/>
          </a:prstGeom>
        </p:spPr>
      </p:pic>
      <p:sp>
        <p:nvSpPr>
          <p:cNvPr id="26" name="Tekstvak 25">
            <a:extLst>
              <a:ext uri="{FF2B5EF4-FFF2-40B4-BE49-F238E27FC236}">
                <a16:creationId xmlns:a16="http://schemas.microsoft.com/office/drawing/2014/main" id="{C1558A04-6BA7-0913-F43B-875B90071562}"/>
              </a:ext>
            </a:extLst>
          </p:cNvPr>
          <p:cNvSpPr txBox="1"/>
          <p:nvPr/>
        </p:nvSpPr>
        <p:spPr>
          <a:xfrm>
            <a:off x="1625212" y="6268983"/>
            <a:ext cx="768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>
                <a:latin typeface="Arial Black" panose="020B0A04020102020204" pitchFamily="34" charset="0"/>
              </a:rPr>
              <a:t>GPM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22A021A-BBC2-8E67-8F2F-415D843B3226}"/>
              </a:ext>
            </a:extLst>
          </p:cNvPr>
          <p:cNvSpPr txBox="1"/>
          <p:nvPr/>
        </p:nvSpPr>
        <p:spPr>
          <a:xfrm>
            <a:off x="3233910" y="6271178"/>
            <a:ext cx="20097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>
                <a:latin typeface="Arial Black" panose="020B0A04020102020204" pitchFamily="34" charset="0"/>
              </a:rPr>
              <a:t>Point </a:t>
            </a:r>
            <a:r>
              <a:rPr lang="nl-BE" sz="1400" dirty="0" err="1">
                <a:latin typeface="Arial Black" panose="020B0A04020102020204" pitchFamily="34" charset="0"/>
              </a:rPr>
              <a:t>Chaud</a:t>
            </a:r>
            <a:endParaRPr lang="nl-BE" sz="1400" dirty="0">
              <a:latin typeface="Arial Black" panose="020B0A04020102020204" pitchFamily="34" charset="0"/>
            </a:endParaRP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BD9FEA26-0E44-9D93-5566-2678C8BDC5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571" y="6278384"/>
            <a:ext cx="297180" cy="381000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D5ACCE1B-7500-AC1C-70A5-95703EFDAD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797" y="6268983"/>
            <a:ext cx="304800" cy="381000"/>
          </a:xfrm>
          <a:prstGeom prst="rect">
            <a:avLst/>
          </a:prstGeom>
        </p:spPr>
      </p:pic>
      <p:sp>
        <p:nvSpPr>
          <p:cNvPr id="32" name="Tekstvak 31">
            <a:extLst>
              <a:ext uri="{FF2B5EF4-FFF2-40B4-BE49-F238E27FC236}">
                <a16:creationId xmlns:a16="http://schemas.microsoft.com/office/drawing/2014/main" id="{7F15D2EA-8718-BAA5-5923-E5235CBA7988}"/>
              </a:ext>
            </a:extLst>
          </p:cNvPr>
          <p:cNvSpPr txBox="1"/>
          <p:nvPr/>
        </p:nvSpPr>
        <p:spPr>
          <a:xfrm>
            <a:off x="5598656" y="6278865"/>
            <a:ext cx="3323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>
                <a:latin typeface="Arial Black" panose="020B0A04020102020204" pitchFamily="34" charset="0"/>
              </a:rPr>
              <a:t>Zone de </a:t>
            </a:r>
            <a:r>
              <a:rPr lang="nl-BE" sz="1400" dirty="0" err="1">
                <a:latin typeface="Arial Black" panose="020B0A04020102020204" pitchFamily="34" charset="0"/>
              </a:rPr>
              <a:t>ravitaillement</a:t>
            </a:r>
            <a:r>
              <a:rPr lang="nl-BE" sz="1400" dirty="0">
                <a:latin typeface="Arial Black" panose="020B0A04020102020204" pitchFamily="34" charset="0"/>
              </a:rPr>
              <a:t>/</a:t>
            </a:r>
            <a:r>
              <a:rPr lang="nl-BE" sz="1400" dirty="0" err="1">
                <a:latin typeface="Arial Black" panose="020B0A04020102020204" pitchFamily="34" charset="0"/>
              </a:rPr>
              <a:t>déchets</a:t>
            </a:r>
            <a:endParaRPr lang="nl-BE" sz="1400" dirty="0">
              <a:latin typeface="Arial Black" panose="020B0A04020102020204" pitchFamily="34" charset="0"/>
            </a:endParaRP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92E5476A-DF45-29BC-630C-2B214E5CDA36}"/>
              </a:ext>
            </a:extLst>
          </p:cNvPr>
          <p:cNvSpPr txBox="1"/>
          <p:nvPr/>
        </p:nvSpPr>
        <p:spPr>
          <a:xfrm>
            <a:off x="3456378" y="503409"/>
            <a:ext cx="540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>
                <a:latin typeface="Arial Black" panose="020B0A04020102020204" pitchFamily="34" charset="0"/>
              </a:rPr>
              <a:t>Vresse</a:t>
            </a:r>
            <a:r>
              <a:rPr lang="nl-BE" dirty="0">
                <a:latin typeface="Arial Black" panose="020B0A04020102020204" pitchFamily="34" charset="0"/>
              </a:rPr>
              <a:t> - Gedinne</a:t>
            </a:r>
            <a:r>
              <a:rPr lang="nl-BE">
                <a:latin typeface="Arial Black" panose="020B0A04020102020204" pitchFamily="34" charset="0"/>
              </a:rPr>
              <a:t>/ 160 </a:t>
            </a:r>
            <a:r>
              <a:rPr lang="nl-BE" dirty="0">
                <a:latin typeface="Arial Black" panose="020B0A04020102020204" pitchFamily="34" charset="0"/>
              </a:rPr>
              <a:t>Km / 3000m D+ </a:t>
            </a:r>
          </a:p>
        </p:txBody>
      </p:sp>
      <p:pic>
        <p:nvPicPr>
          <p:cNvPr id="43" name="Afbeelding 42">
            <a:extLst>
              <a:ext uri="{FF2B5EF4-FFF2-40B4-BE49-F238E27FC236}">
                <a16:creationId xmlns:a16="http://schemas.microsoft.com/office/drawing/2014/main" id="{74DFC245-3876-7A49-702F-A963537D07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902" y="2618655"/>
            <a:ext cx="297180" cy="381000"/>
          </a:xfrm>
          <a:prstGeom prst="rect">
            <a:avLst/>
          </a:prstGeom>
        </p:spPr>
      </p:pic>
      <p:pic>
        <p:nvPicPr>
          <p:cNvPr id="48" name="Afbeelding 47">
            <a:extLst>
              <a:ext uri="{FF2B5EF4-FFF2-40B4-BE49-F238E27FC236}">
                <a16:creationId xmlns:a16="http://schemas.microsoft.com/office/drawing/2014/main" id="{1501A310-3101-30F6-F14C-887152DAD5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711" y="2999655"/>
            <a:ext cx="304800" cy="388620"/>
          </a:xfrm>
          <a:prstGeom prst="rect">
            <a:avLst/>
          </a:prstGeom>
        </p:spPr>
      </p:pic>
      <p:sp>
        <p:nvSpPr>
          <p:cNvPr id="51" name="Tekstvak 50">
            <a:extLst>
              <a:ext uri="{FF2B5EF4-FFF2-40B4-BE49-F238E27FC236}">
                <a16:creationId xmlns:a16="http://schemas.microsoft.com/office/drawing/2014/main" id="{2819B8D2-E53E-4194-EAED-88248F84DA48}"/>
              </a:ext>
            </a:extLst>
          </p:cNvPr>
          <p:cNvSpPr txBox="1"/>
          <p:nvPr/>
        </p:nvSpPr>
        <p:spPr>
          <a:xfrm rot="16200000">
            <a:off x="1573951" y="1871657"/>
            <a:ext cx="20097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00" dirty="0">
                <a:latin typeface="Arial Black" panose="020B0A04020102020204" pitchFamily="34" charset="0"/>
              </a:rPr>
              <a:t>GPM1 Gedinne /  435m</a:t>
            </a:r>
          </a:p>
        </p:txBody>
      </p:sp>
      <p:sp>
        <p:nvSpPr>
          <p:cNvPr id="52" name="Tekstvak 51">
            <a:extLst>
              <a:ext uri="{FF2B5EF4-FFF2-40B4-BE49-F238E27FC236}">
                <a16:creationId xmlns:a16="http://schemas.microsoft.com/office/drawing/2014/main" id="{DDF394C5-2BB7-C061-C2E2-64E80FFF8667}"/>
              </a:ext>
            </a:extLst>
          </p:cNvPr>
          <p:cNvSpPr txBox="1"/>
          <p:nvPr/>
        </p:nvSpPr>
        <p:spPr>
          <a:xfrm rot="16200000">
            <a:off x="2941075" y="2128172"/>
            <a:ext cx="2009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00" dirty="0" err="1">
                <a:latin typeface="Arial Black" panose="020B0A04020102020204" pitchFamily="34" charset="0"/>
              </a:rPr>
              <a:t>Membre</a:t>
            </a:r>
            <a:r>
              <a:rPr lang="nl-BE" sz="1000" dirty="0">
                <a:latin typeface="Arial Black" panose="020B0A04020102020204" pitchFamily="34" charset="0"/>
              </a:rPr>
              <a:t> / 190m</a:t>
            </a:r>
          </a:p>
          <a:p>
            <a:r>
              <a:rPr lang="nl-BE" sz="1000" dirty="0" err="1">
                <a:latin typeface="Arial Black" panose="020B0A04020102020204" pitchFamily="34" charset="0"/>
              </a:rPr>
              <a:t>Ravito</a:t>
            </a:r>
            <a:r>
              <a:rPr lang="nl-BE" sz="1000" dirty="0">
                <a:latin typeface="Arial Black" panose="020B0A04020102020204" pitchFamily="34" charset="0"/>
              </a:rPr>
              <a:t> + </a:t>
            </a:r>
            <a:r>
              <a:rPr lang="nl-BE" sz="1000" dirty="0" err="1">
                <a:latin typeface="Arial Black" panose="020B0A04020102020204" pitchFamily="34" charset="0"/>
              </a:rPr>
              <a:t>déchets</a:t>
            </a:r>
            <a:endParaRPr lang="nl-BE" sz="1000" dirty="0">
              <a:latin typeface="Arial Black" panose="020B0A04020102020204" pitchFamily="34" charset="0"/>
            </a:endParaRPr>
          </a:p>
        </p:txBody>
      </p:sp>
      <p:cxnSp>
        <p:nvCxnSpPr>
          <p:cNvPr id="76" name="Rechte verbindingslijn 75">
            <a:extLst>
              <a:ext uri="{FF2B5EF4-FFF2-40B4-BE49-F238E27FC236}">
                <a16:creationId xmlns:a16="http://schemas.microsoft.com/office/drawing/2014/main" id="{5A816D1D-01B2-508E-575B-CB551CB5893F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4081394" y="3727017"/>
            <a:ext cx="0" cy="19468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>
            <a:extLst>
              <a:ext uri="{FF2B5EF4-FFF2-40B4-BE49-F238E27FC236}">
                <a16:creationId xmlns:a16="http://schemas.microsoft.com/office/drawing/2014/main" id="{62D14F62-6D55-2367-93AA-71CB6249D41E}"/>
              </a:ext>
            </a:extLst>
          </p:cNvPr>
          <p:cNvCxnSpPr>
            <a:cxnSpLocks/>
            <a:stCxn id="43" idx="2"/>
          </p:cNvCxnSpPr>
          <p:nvPr/>
        </p:nvCxnSpPr>
        <p:spPr>
          <a:xfrm>
            <a:off x="2165492" y="2999655"/>
            <a:ext cx="0" cy="2045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Rechte verbindingslijn 70">
            <a:extLst>
              <a:ext uri="{FF2B5EF4-FFF2-40B4-BE49-F238E27FC236}">
                <a16:creationId xmlns:a16="http://schemas.microsoft.com/office/drawing/2014/main" id="{AC2ADC4C-5D95-C5CE-591B-A4FE949442C9}"/>
              </a:ext>
            </a:extLst>
          </p:cNvPr>
          <p:cNvCxnSpPr>
            <a:cxnSpLocks/>
            <a:stCxn id="48" idx="2"/>
          </p:cNvCxnSpPr>
          <p:nvPr/>
        </p:nvCxnSpPr>
        <p:spPr>
          <a:xfrm>
            <a:off x="2561111" y="3388275"/>
            <a:ext cx="0" cy="10170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Afbeelding 7">
            <a:extLst>
              <a:ext uri="{FF2B5EF4-FFF2-40B4-BE49-F238E27FC236}">
                <a16:creationId xmlns:a16="http://schemas.microsoft.com/office/drawing/2014/main" id="{A61E4810-91CD-E122-7009-EE8CABCFD09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994" y="3346017"/>
            <a:ext cx="304800" cy="381000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EE3F3F85-9636-EA3F-9072-33E9415AF2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8203" y="2963569"/>
            <a:ext cx="304800" cy="388620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9D28AC1A-E30A-1FF5-98DB-424A0D256A9B}"/>
              </a:ext>
            </a:extLst>
          </p:cNvPr>
          <p:cNvSpPr txBox="1"/>
          <p:nvPr/>
        </p:nvSpPr>
        <p:spPr>
          <a:xfrm rot="16200000">
            <a:off x="3305573" y="1732872"/>
            <a:ext cx="2009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00" dirty="0">
                <a:latin typeface="Arial Black" panose="020B0A04020102020204" pitchFamily="34" charset="0"/>
              </a:rPr>
              <a:t>GPM2 Barrière de </a:t>
            </a:r>
            <a:r>
              <a:rPr lang="nl-BE" sz="1000" dirty="0" err="1">
                <a:latin typeface="Arial Black" panose="020B0A04020102020204" pitchFamily="34" charset="0"/>
              </a:rPr>
              <a:t>Monterne</a:t>
            </a:r>
            <a:r>
              <a:rPr lang="nl-BE" sz="1000" dirty="0">
                <a:latin typeface="Arial Black" panose="020B0A04020102020204" pitchFamily="34" charset="0"/>
              </a:rPr>
              <a:t> / 387m</a:t>
            </a:r>
          </a:p>
        </p:txBody>
      </p: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F9FE19AC-399C-1001-4999-71DFDE11DE3F}"/>
              </a:ext>
            </a:extLst>
          </p:cNvPr>
          <p:cNvCxnSpPr>
            <a:cxnSpLocks/>
            <a:stCxn id="24" idx="2"/>
          </p:cNvCxnSpPr>
          <p:nvPr/>
        </p:nvCxnSpPr>
        <p:spPr>
          <a:xfrm>
            <a:off x="4310603" y="3352189"/>
            <a:ext cx="0" cy="1308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kstvak 11">
            <a:extLst>
              <a:ext uri="{FF2B5EF4-FFF2-40B4-BE49-F238E27FC236}">
                <a16:creationId xmlns:a16="http://schemas.microsoft.com/office/drawing/2014/main" id="{6586BF04-88B3-8B5F-2845-0811A4F9572A}"/>
              </a:ext>
            </a:extLst>
          </p:cNvPr>
          <p:cNvSpPr txBox="1"/>
          <p:nvPr/>
        </p:nvSpPr>
        <p:spPr>
          <a:xfrm rot="16200000">
            <a:off x="4201335" y="1527042"/>
            <a:ext cx="20097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00" dirty="0">
                <a:latin typeface="Arial Black" panose="020B0A04020102020204" pitchFamily="34" charset="0"/>
              </a:rPr>
              <a:t>PC2 Gedinne /  312m</a:t>
            </a: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2EF4F519-AE55-295A-8992-87D1646B8B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6311" y="2645016"/>
            <a:ext cx="297180" cy="381000"/>
          </a:xfrm>
          <a:prstGeom prst="rect">
            <a:avLst/>
          </a:prstGeom>
        </p:spPr>
      </p:pic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252F2B1F-6228-A70B-4B2B-CA88CB16A6EC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5184901" y="3026016"/>
            <a:ext cx="0" cy="2045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77D5C5DA-507F-AFD0-442C-90E173B4F4D4}"/>
              </a:ext>
            </a:extLst>
          </p:cNvPr>
          <p:cNvSpPr txBox="1"/>
          <p:nvPr/>
        </p:nvSpPr>
        <p:spPr>
          <a:xfrm rot="16200000">
            <a:off x="7220745" y="1517018"/>
            <a:ext cx="20097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00" dirty="0">
                <a:latin typeface="Arial Black" panose="020B0A04020102020204" pitchFamily="34" charset="0"/>
              </a:rPr>
              <a:t>PC3 Gedinne /  312m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85EAD119-519D-9F48-AF3F-D6838E435F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721" y="2634992"/>
            <a:ext cx="297180" cy="381000"/>
          </a:xfrm>
          <a:prstGeom prst="rect">
            <a:avLst/>
          </a:prstGeom>
        </p:spPr>
      </p:pic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1D401DCF-7E2B-30AE-AE00-51448CA8F6FE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8204311" y="3015992"/>
            <a:ext cx="0" cy="2045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kstvak 22">
            <a:extLst>
              <a:ext uri="{FF2B5EF4-FFF2-40B4-BE49-F238E27FC236}">
                <a16:creationId xmlns:a16="http://schemas.microsoft.com/office/drawing/2014/main" id="{52DE0EA2-90C1-1056-738E-5D317A34E69F}"/>
              </a:ext>
            </a:extLst>
          </p:cNvPr>
          <p:cNvSpPr txBox="1"/>
          <p:nvPr/>
        </p:nvSpPr>
        <p:spPr>
          <a:xfrm rot="16200000">
            <a:off x="5944574" y="2148607"/>
            <a:ext cx="2009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00" dirty="0" err="1">
                <a:latin typeface="Arial Black" panose="020B0A04020102020204" pitchFamily="34" charset="0"/>
              </a:rPr>
              <a:t>Membre</a:t>
            </a:r>
            <a:r>
              <a:rPr lang="nl-BE" sz="1000" dirty="0">
                <a:latin typeface="Arial Black" panose="020B0A04020102020204" pitchFamily="34" charset="0"/>
              </a:rPr>
              <a:t> / 190m</a:t>
            </a:r>
          </a:p>
          <a:p>
            <a:r>
              <a:rPr lang="nl-BE" sz="1000" dirty="0" err="1">
                <a:latin typeface="Arial Black" panose="020B0A04020102020204" pitchFamily="34" charset="0"/>
              </a:rPr>
              <a:t>Ravito</a:t>
            </a:r>
            <a:r>
              <a:rPr lang="nl-BE" sz="1000" dirty="0">
                <a:latin typeface="Arial Black" panose="020B0A04020102020204" pitchFamily="34" charset="0"/>
              </a:rPr>
              <a:t> + </a:t>
            </a:r>
            <a:r>
              <a:rPr lang="nl-BE" sz="1000" dirty="0" err="1">
                <a:latin typeface="Arial Black" panose="020B0A04020102020204" pitchFamily="34" charset="0"/>
              </a:rPr>
              <a:t>déchets</a:t>
            </a:r>
            <a:endParaRPr lang="nl-BE" sz="1000" dirty="0">
              <a:latin typeface="Arial Black" panose="020B0A04020102020204" pitchFamily="34" charset="0"/>
            </a:endParaRPr>
          </a:p>
        </p:txBody>
      </p: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700E8C3B-44FD-5E98-25DD-81751DF07F9B}"/>
              </a:ext>
            </a:extLst>
          </p:cNvPr>
          <p:cNvCxnSpPr>
            <a:cxnSpLocks/>
            <a:stCxn id="33" idx="2"/>
          </p:cNvCxnSpPr>
          <p:nvPr/>
        </p:nvCxnSpPr>
        <p:spPr>
          <a:xfrm>
            <a:off x="7084893" y="3747452"/>
            <a:ext cx="0" cy="19468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0F806A66-8DD3-4830-1822-E08FACDB78F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493" y="3366452"/>
            <a:ext cx="304800" cy="381000"/>
          </a:xfrm>
          <a:prstGeom prst="rect">
            <a:avLst/>
          </a:prstGeom>
        </p:spPr>
      </p:pic>
      <p:sp>
        <p:nvSpPr>
          <p:cNvPr id="37" name="Tekstvak 36">
            <a:extLst>
              <a:ext uri="{FF2B5EF4-FFF2-40B4-BE49-F238E27FC236}">
                <a16:creationId xmlns:a16="http://schemas.microsoft.com/office/drawing/2014/main" id="{DE02274C-DC3A-4AB9-A318-8815D9922620}"/>
              </a:ext>
            </a:extLst>
          </p:cNvPr>
          <p:cNvSpPr txBox="1"/>
          <p:nvPr/>
        </p:nvSpPr>
        <p:spPr>
          <a:xfrm rot="16200000">
            <a:off x="8949955" y="2148607"/>
            <a:ext cx="2009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00" dirty="0" err="1">
                <a:latin typeface="Arial Black" panose="020B0A04020102020204" pitchFamily="34" charset="0"/>
              </a:rPr>
              <a:t>Membre</a:t>
            </a:r>
            <a:r>
              <a:rPr lang="nl-BE" sz="1000" dirty="0">
                <a:latin typeface="Arial Black" panose="020B0A04020102020204" pitchFamily="34" charset="0"/>
              </a:rPr>
              <a:t> / 190m</a:t>
            </a:r>
          </a:p>
          <a:p>
            <a:r>
              <a:rPr lang="nl-BE" sz="1000" dirty="0" err="1">
                <a:latin typeface="Arial Black" panose="020B0A04020102020204" pitchFamily="34" charset="0"/>
              </a:rPr>
              <a:t>Ravito</a:t>
            </a:r>
            <a:r>
              <a:rPr lang="nl-BE" sz="1000" dirty="0">
                <a:latin typeface="Arial Black" panose="020B0A04020102020204" pitchFamily="34" charset="0"/>
              </a:rPr>
              <a:t> + </a:t>
            </a:r>
            <a:r>
              <a:rPr lang="nl-BE" sz="1000" dirty="0" err="1">
                <a:latin typeface="Arial Black" panose="020B0A04020102020204" pitchFamily="34" charset="0"/>
              </a:rPr>
              <a:t>déchets</a:t>
            </a:r>
            <a:endParaRPr lang="nl-BE" sz="1000" dirty="0">
              <a:latin typeface="Arial Black" panose="020B0A04020102020204" pitchFamily="34" charset="0"/>
            </a:endParaRPr>
          </a:p>
        </p:txBody>
      </p:sp>
      <p:cxnSp>
        <p:nvCxnSpPr>
          <p:cNvPr id="39" name="Rechte verbindingslijn 38">
            <a:extLst>
              <a:ext uri="{FF2B5EF4-FFF2-40B4-BE49-F238E27FC236}">
                <a16:creationId xmlns:a16="http://schemas.microsoft.com/office/drawing/2014/main" id="{51758ED3-0953-23D0-0243-50832CB7EA88}"/>
              </a:ext>
            </a:extLst>
          </p:cNvPr>
          <p:cNvCxnSpPr>
            <a:cxnSpLocks/>
            <a:stCxn id="40" idx="2"/>
          </p:cNvCxnSpPr>
          <p:nvPr/>
        </p:nvCxnSpPr>
        <p:spPr>
          <a:xfrm>
            <a:off x="10090274" y="3747452"/>
            <a:ext cx="0" cy="19468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0" name="Afbeelding 39">
            <a:extLst>
              <a:ext uri="{FF2B5EF4-FFF2-40B4-BE49-F238E27FC236}">
                <a16:creationId xmlns:a16="http://schemas.microsoft.com/office/drawing/2014/main" id="{13785115-A91D-C13C-F1C2-8DEC6B9F61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874" y="3366452"/>
            <a:ext cx="304800" cy="381000"/>
          </a:xfrm>
          <a:prstGeom prst="rect">
            <a:avLst/>
          </a:prstGeom>
        </p:spPr>
      </p:pic>
      <p:pic>
        <p:nvPicPr>
          <p:cNvPr id="42" name="Afbeelding 41">
            <a:extLst>
              <a:ext uri="{FF2B5EF4-FFF2-40B4-BE49-F238E27FC236}">
                <a16:creationId xmlns:a16="http://schemas.microsoft.com/office/drawing/2014/main" id="{FC26F5D0-D27B-834B-3607-DCB7DFEF7D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315" y="2974695"/>
            <a:ext cx="304800" cy="388620"/>
          </a:xfrm>
          <a:prstGeom prst="rect">
            <a:avLst/>
          </a:prstGeom>
        </p:spPr>
      </p:pic>
      <p:sp>
        <p:nvSpPr>
          <p:cNvPr id="45" name="Tekstvak 44">
            <a:extLst>
              <a:ext uri="{FF2B5EF4-FFF2-40B4-BE49-F238E27FC236}">
                <a16:creationId xmlns:a16="http://schemas.microsoft.com/office/drawing/2014/main" id="{B838E418-6026-71A1-8BE3-A95A72E1089B}"/>
              </a:ext>
            </a:extLst>
          </p:cNvPr>
          <p:cNvSpPr txBox="1"/>
          <p:nvPr/>
        </p:nvSpPr>
        <p:spPr>
          <a:xfrm rot="16200000">
            <a:off x="6344685" y="1743998"/>
            <a:ext cx="2009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00" dirty="0">
                <a:latin typeface="Arial Black" panose="020B0A04020102020204" pitchFamily="34" charset="0"/>
              </a:rPr>
              <a:t>GPM4 Barrière de </a:t>
            </a:r>
            <a:r>
              <a:rPr lang="nl-BE" sz="1000" dirty="0" err="1">
                <a:latin typeface="Arial Black" panose="020B0A04020102020204" pitchFamily="34" charset="0"/>
              </a:rPr>
              <a:t>Monterne</a:t>
            </a:r>
            <a:r>
              <a:rPr lang="nl-BE" sz="1000" dirty="0">
                <a:latin typeface="Arial Black" panose="020B0A04020102020204" pitchFamily="34" charset="0"/>
              </a:rPr>
              <a:t> / 387m</a:t>
            </a:r>
          </a:p>
        </p:txBody>
      </p:sp>
      <p:cxnSp>
        <p:nvCxnSpPr>
          <p:cNvPr id="46" name="Rechte verbindingslijn 45">
            <a:extLst>
              <a:ext uri="{FF2B5EF4-FFF2-40B4-BE49-F238E27FC236}">
                <a16:creationId xmlns:a16="http://schemas.microsoft.com/office/drawing/2014/main" id="{94B6B5DB-44C6-DCE7-DF91-E4AB42244CFB}"/>
              </a:ext>
            </a:extLst>
          </p:cNvPr>
          <p:cNvCxnSpPr>
            <a:cxnSpLocks/>
            <a:stCxn id="42" idx="2"/>
          </p:cNvCxnSpPr>
          <p:nvPr/>
        </p:nvCxnSpPr>
        <p:spPr>
          <a:xfrm>
            <a:off x="7349715" y="3363315"/>
            <a:ext cx="0" cy="1308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7" name="Afbeelding 46">
            <a:extLst>
              <a:ext uri="{FF2B5EF4-FFF2-40B4-BE49-F238E27FC236}">
                <a16:creationId xmlns:a16="http://schemas.microsoft.com/office/drawing/2014/main" id="{88F75DDE-0F6C-247B-5719-1CD3FAF611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331" y="2964930"/>
            <a:ext cx="304800" cy="388620"/>
          </a:xfrm>
          <a:prstGeom prst="rect">
            <a:avLst/>
          </a:prstGeom>
        </p:spPr>
      </p:pic>
      <p:sp>
        <p:nvSpPr>
          <p:cNvPr id="49" name="Tekstvak 48">
            <a:extLst>
              <a:ext uri="{FF2B5EF4-FFF2-40B4-BE49-F238E27FC236}">
                <a16:creationId xmlns:a16="http://schemas.microsoft.com/office/drawing/2014/main" id="{D5805790-BCAC-5108-F711-55C97937372C}"/>
              </a:ext>
            </a:extLst>
          </p:cNvPr>
          <p:cNvSpPr txBox="1"/>
          <p:nvPr/>
        </p:nvSpPr>
        <p:spPr>
          <a:xfrm rot="16200000">
            <a:off x="9347701" y="1734233"/>
            <a:ext cx="2009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00" dirty="0">
                <a:latin typeface="Arial Black" panose="020B0A04020102020204" pitchFamily="34" charset="0"/>
              </a:rPr>
              <a:t>GPM6 Barrière de </a:t>
            </a:r>
            <a:r>
              <a:rPr lang="nl-BE" sz="1000" dirty="0" err="1">
                <a:latin typeface="Arial Black" panose="020B0A04020102020204" pitchFamily="34" charset="0"/>
              </a:rPr>
              <a:t>Monterne</a:t>
            </a:r>
            <a:r>
              <a:rPr lang="nl-BE" sz="1000" dirty="0">
                <a:latin typeface="Arial Black" panose="020B0A04020102020204" pitchFamily="34" charset="0"/>
              </a:rPr>
              <a:t> / 387m</a:t>
            </a:r>
          </a:p>
        </p:txBody>
      </p:sp>
      <p:cxnSp>
        <p:nvCxnSpPr>
          <p:cNvPr id="50" name="Rechte verbindingslijn 49">
            <a:extLst>
              <a:ext uri="{FF2B5EF4-FFF2-40B4-BE49-F238E27FC236}">
                <a16:creationId xmlns:a16="http://schemas.microsoft.com/office/drawing/2014/main" id="{8E4B8B83-246A-6803-08CF-6041890652C1}"/>
              </a:ext>
            </a:extLst>
          </p:cNvPr>
          <p:cNvCxnSpPr>
            <a:cxnSpLocks/>
            <a:stCxn id="47" idx="2"/>
          </p:cNvCxnSpPr>
          <p:nvPr/>
        </p:nvCxnSpPr>
        <p:spPr>
          <a:xfrm>
            <a:off x="10352731" y="3353550"/>
            <a:ext cx="0" cy="1308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3" name="Afbeelding 52">
            <a:extLst>
              <a:ext uri="{FF2B5EF4-FFF2-40B4-BE49-F238E27FC236}">
                <a16:creationId xmlns:a16="http://schemas.microsoft.com/office/drawing/2014/main" id="{790C8C3C-24A7-C05F-673F-D35E7BC239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8184" y="3015992"/>
            <a:ext cx="304800" cy="388620"/>
          </a:xfrm>
          <a:prstGeom prst="rect">
            <a:avLst/>
          </a:prstGeom>
        </p:spPr>
      </p:pic>
      <p:sp>
        <p:nvSpPr>
          <p:cNvPr id="54" name="Tekstvak 53">
            <a:extLst>
              <a:ext uri="{FF2B5EF4-FFF2-40B4-BE49-F238E27FC236}">
                <a16:creationId xmlns:a16="http://schemas.microsoft.com/office/drawing/2014/main" id="{70CA002C-71E5-B21A-6C88-9E4CE963A828}"/>
              </a:ext>
            </a:extLst>
          </p:cNvPr>
          <p:cNvSpPr txBox="1"/>
          <p:nvPr/>
        </p:nvSpPr>
        <p:spPr>
          <a:xfrm rot="16200000">
            <a:off x="4593424" y="1887994"/>
            <a:ext cx="20097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00" dirty="0">
                <a:latin typeface="Arial Black" panose="020B0A04020102020204" pitchFamily="34" charset="0"/>
              </a:rPr>
              <a:t>GPM3 Gedinne /  435m</a:t>
            </a:r>
          </a:p>
        </p:txBody>
      </p:sp>
      <p:cxnSp>
        <p:nvCxnSpPr>
          <p:cNvPr id="55" name="Rechte verbindingslijn 54">
            <a:extLst>
              <a:ext uri="{FF2B5EF4-FFF2-40B4-BE49-F238E27FC236}">
                <a16:creationId xmlns:a16="http://schemas.microsoft.com/office/drawing/2014/main" id="{2D4C64E4-ECBF-86C4-66E4-C13AE913A51A}"/>
              </a:ext>
            </a:extLst>
          </p:cNvPr>
          <p:cNvCxnSpPr>
            <a:cxnSpLocks/>
            <a:stCxn id="53" idx="2"/>
          </p:cNvCxnSpPr>
          <p:nvPr/>
        </p:nvCxnSpPr>
        <p:spPr>
          <a:xfrm>
            <a:off x="5580584" y="3404612"/>
            <a:ext cx="0" cy="10170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6" name="Afbeelding 55">
            <a:extLst>
              <a:ext uri="{FF2B5EF4-FFF2-40B4-BE49-F238E27FC236}">
                <a16:creationId xmlns:a16="http://schemas.microsoft.com/office/drawing/2014/main" id="{90655837-11AF-6411-8749-859BB48D1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7087" y="3006960"/>
            <a:ext cx="304800" cy="388620"/>
          </a:xfrm>
          <a:prstGeom prst="rect">
            <a:avLst/>
          </a:prstGeom>
        </p:spPr>
      </p:pic>
      <p:sp>
        <p:nvSpPr>
          <p:cNvPr id="57" name="Tekstvak 56">
            <a:extLst>
              <a:ext uri="{FF2B5EF4-FFF2-40B4-BE49-F238E27FC236}">
                <a16:creationId xmlns:a16="http://schemas.microsoft.com/office/drawing/2014/main" id="{F4873EFA-DEAA-2FBD-71B1-9A0FE0B78BBD}"/>
              </a:ext>
            </a:extLst>
          </p:cNvPr>
          <p:cNvSpPr txBox="1"/>
          <p:nvPr/>
        </p:nvSpPr>
        <p:spPr>
          <a:xfrm rot="16200000">
            <a:off x="7612327" y="1878962"/>
            <a:ext cx="20097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00" dirty="0">
                <a:latin typeface="Arial Black" panose="020B0A04020102020204" pitchFamily="34" charset="0"/>
              </a:rPr>
              <a:t>GPM5 Gedinne /  435m</a:t>
            </a:r>
          </a:p>
        </p:txBody>
      </p:sp>
      <p:cxnSp>
        <p:nvCxnSpPr>
          <p:cNvPr id="58" name="Rechte verbindingslijn 57">
            <a:extLst>
              <a:ext uri="{FF2B5EF4-FFF2-40B4-BE49-F238E27FC236}">
                <a16:creationId xmlns:a16="http://schemas.microsoft.com/office/drawing/2014/main" id="{00197F08-6C2B-343A-6D42-2631412D09BE}"/>
              </a:ext>
            </a:extLst>
          </p:cNvPr>
          <p:cNvCxnSpPr>
            <a:cxnSpLocks/>
            <a:stCxn id="56" idx="2"/>
          </p:cNvCxnSpPr>
          <p:nvPr/>
        </p:nvCxnSpPr>
        <p:spPr>
          <a:xfrm>
            <a:off x="8599487" y="3395580"/>
            <a:ext cx="0" cy="10170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204778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84</Words>
  <Application>Microsoft Office PowerPoint</Application>
  <PresentationFormat>Grand écran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Kantoorthema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Geert Peeters</dc:creator>
  <cp:lastModifiedBy>Jean Thirot</cp:lastModifiedBy>
  <cp:revision>7</cp:revision>
  <dcterms:created xsi:type="dcterms:W3CDTF">2023-02-26T18:05:02Z</dcterms:created>
  <dcterms:modified xsi:type="dcterms:W3CDTF">2024-06-07T09:44:19Z</dcterms:modified>
</cp:coreProperties>
</file>